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9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74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83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62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63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27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3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0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66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5C20-B591-41A8-B279-60377C3ADBE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84EA5-96AA-457B-A98A-F32E3135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6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479" y="0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腎代替療法のまとめ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05294"/>
              </p:ext>
            </p:extLst>
          </p:nvPr>
        </p:nvGraphicFramePr>
        <p:xfrm>
          <a:off x="179512" y="1275467"/>
          <a:ext cx="8890635" cy="54441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2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89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069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血液透析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腹膜透析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腎移植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普及率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約</a:t>
                      </a:r>
                      <a:r>
                        <a:rPr kumimoji="1" lang="en-US" altLang="ja-JP" sz="1600" dirty="0"/>
                        <a:t>90</a:t>
                      </a:r>
                      <a:r>
                        <a:rPr kumimoji="1" lang="ja-JP" altLang="en-US" sz="1600" dirty="0"/>
                        <a:t>％（実績がある）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％</a:t>
                      </a:r>
                      <a:r>
                        <a:rPr kumimoji="1" lang="ja-JP" altLang="en-US" sz="1600" dirty="0"/>
                        <a:t>（施設少ない）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％</a:t>
                      </a:r>
                      <a:r>
                        <a:rPr kumimoji="1" lang="ja-JP" altLang="en-US" sz="1600" dirty="0"/>
                        <a:t>（ドナー少ない）</a:t>
                      </a:r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787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治療場所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病院・クリニック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自宅・職場（自己管理）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回の外来は必要</a:t>
                      </a:r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治療時間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4</a:t>
                      </a:r>
                      <a:r>
                        <a:rPr kumimoji="1" lang="ja-JP" altLang="en-US" sz="1600" dirty="0"/>
                        <a:t>時間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/>
                        <a:t>回、</a:t>
                      </a:r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回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/>
                        <a:t>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24</a:t>
                      </a:r>
                      <a:r>
                        <a:rPr kumimoji="1" lang="ja-JP" altLang="en-US" sz="1600" dirty="0"/>
                        <a:t>時間毎日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免疫抑制剤の内服継続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043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旅行・出張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透析施設の確保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装置を持ち歩く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自由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02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スポーツ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比較的自由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やや制限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移植部保護が必要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7083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妊娠・出産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困難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困難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腎機能が良好なら可能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02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入浴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透析日はシャワー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カテーテル保護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自由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02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手術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シャント作成術（小手術）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カテーテル留置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移植手術（ドナー必要）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113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食事制限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塩分・カリウム・リン制限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残腎機能による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健常人と同じ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602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継続期間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半永久的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年程度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20</a:t>
                      </a:r>
                      <a:r>
                        <a:rPr kumimoji="1" lang="ja-JP" altLang="en-US" sz="1600" dirty="0"/>
                        <a:t>年が目安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3282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社会復帰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透析時間以外で仕事は可能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比較的容易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容易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4301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医療費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約</a:t>
                      </a:r>
                      <a:r>
                        <a:rPr kumimoji="1" lang="en-US" altLang="ja-JP" sz="1600" dirty="0"/>
                        <a:t>480</a:t>
                      </a:r>
                      <a:r>
                        <a:rPr kumimoji="1" lang="ja-JP" altLang="en-US" sz="1600" dirty="0"/>
                        <a:t>万円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約</a:t>
                      </a:r>
                      <a:r>
                        <a:rPr kumimoji="1" lang="en-US" altLang="ja-JP" sz="1600" dirty="0"/>
                        <a:t>360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600</a:t>
                      </a:r>
                      <a:r>
                        <a:rPr kumimoji="1" lang="ja-JP" altLang="en-US" sz="1600" dirty="0"/>
                        <a:t>万円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初年度約</a:t>
                      </a:r>
                      <a:r>
                        <a:rPr kumimoji="1" lang="en-US" altLang="ja-JP" sz="1600" dirty="0"/>
                        <a:t>800</a:t>
                      </a:r>
                      <a:r>
                        <a:rPr kumimoji="1" lang="ja-JP" altLang="en-US" sz="1600" dirty="0"/>
                        <a:t>万円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以後約</a:t>
                      </a:r>
                      <a:r>
                        <a:rPr kumimoji="1" lang="en-US" altLang="ja-JP" sz="1600" dirty="0"/>
                        <a:t>140</a:t>
                      </a:r>
                      <a:r>
                        <a:rPr kumimoji="1" lang="ja-JP" altLang="en-US" sz="1600" dirty="0"/>
                        <a:t>万円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5347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自己負担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/>
                        <a:t>身体障碍者手帳（腎臓機能障害）の取得で更正医療の適応。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～数万円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/>
                        <a:t>月。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1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009.upp.so-net.ne.jp/nakamura/tousekijyouken/tousekijik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152" y="978794"/>
            <a:ext cx="8886423" cy="5035639"/>
          </a:xfrm>
          <a:prstGeom prst="rect">
            <a:avLst/>
          </a:prstGeom>
          <a:noFill/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29956" y="6014433"/>
            <a:ext cx="9224600" cy="1061501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ja-JP" altLang="en-US" sz="3600" dirty="0"/>
              <a:t>透析時間</a:t>
            </a:r>
            <a:r>
              <a:rPr kumimoji="1" lang="ja-JP" altLang="en-US" sz="3600" dirty="0" smtClean="0"/>
              <a:t>は、</a:t>
            </a:r>
            <a:r>
              <a:rPr kumimoji="1" lang="ja-JP" altLang="en-US" sz="3600" dirty="0"/>
              <a:t>生命予後に関与している</a:t>
            </a:r>
            <a:r>
              <a:rPr kumimoji="1" lang="ja-JP" altLang="en-US" sz="3600" dirty="0" smtClean="0"/>
              <a:t>と</a:t>
            </a:r>
            <a:r>
              <a:rPr lang="ja-JP" altLang="en-US" sz="3600" dirty="0" smtClean="0"/>
              <a:t>される。</a:t>
            </a:r>
            <a:endParaRPr kumimoji="1" lang="en-US" altLang="ja-JP" sz="3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透析</a:t>
            </a:r>
            <a:r>
              <a:rPr kumimoji="1" lang="ja-JP" altLang="en-US" sz="5400" dirty="0"/>
              <a:t>時間</a:t>
            </a:r>
            <a:r>
              <a:rPr kumimoji="1" lang="ja-JP" altLang="en-US" sz="4800" dirty="0"/>
              <a:t>の重要性</a:t>
            </a:r>
          </a:p>
        </p:txBody>
      </p:sp>
      <p:sp>
        <p:nvSpPr>
          <p:cNvPr id="9" name="右矢印 8"/>
          <p:cNvSpPr/>
          <p:nvPr/>
        </p:nvSpPr>
        <p:spPr>
          <a:xfrm rot="831138">
            <a:off x="2814491" y="2082063"/>
            <a:ext cx="144016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76809" y="2447522"/>
            <a:ext cx="48478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回の透析時間が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時間以上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と比較すると、</a:t>
            </a:r>
            <a:r>
              <a:rPr kumimoji="1" lang="en-US" altLang="ja-JP" sz="2800" dirty="0" smtClean="0"/>
              <a:t>3.5</a:t>
            </a:r>
            <a:r>
              <a:rPr kumimoji="1" lang="ja-JP" altLang="en-US" sz="2800" dirty="0" smtClean="0"/>
              <a:t>時間未満だと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リスクは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倍以上高くなる。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8132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263</Words>
  <Application>Microsoft Office PowerPoint</Application>
  <PresentationFormat>画面に合わせる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腎代替療法のまとめ</vt:lpstr>
      <vt:lpstr>透析時間の重要性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腎代替療法のまとめ</dc:title>
  <dc:creator>shinshikai</dc:creator>
  <cp:lastModifiedBy>shinshikai</cp:lastModifiedBy>
  <cp:revision>2</cp:revision>
  <dcterms:created xsi:type="dcterms:W3CDTF">2016-06-29T02:55:01Z</dcterms:created>
  <dcterms:modified xsi:type="dcterms:W3CDTF">2016-06-29T03:01:35Z</dcterms:modified>
</cp:coreProperties>
</file>